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3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510F2B-85A2-4E16-AC14-9A8A2B06B33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258EBB-8BE4-467E-8BF6-2DD618D9EFFE}">
      <dgm:prSet phldrT="[Text]"/>
      <dgm:spPr/>
      <dgm:t>
        <a:bodyPr/>
        <a:lstStyle/>
        <a:p>
          <a:r>
            <a:rPr lang="en-US" dirty="0" err="1" smtClean="0">
              <a:solidFill>
                <a:srgbClr val="FF0000"/>
              </a:solidFill>
              <a:latin typeface="SutonnyMJ" pitchFamily="2" charset="0"/>
              <a:cs typeface="SutonnyMJ" pitchFamily="2" charset="0"/>
            </a:rPr>
            <a:t>Afve</a:t>
          </a:r>
          <a:endParaRPr lang="en-US" dirty="0">
            <a:solidFill>
              <a:srgbClr val="FF0000"/>
            </a:solidFill>
            <a:latin typeface="SutonnyMJ" pitchFamily="2" charset="0"/>
            <a:cs typeface="SutonnyMJ" pitchFamily="2" charset="0"/>
          </a:endParaRPr>
        </a:p>
      </dgm:t>
    </dgm:pt>
    <dgm:pt modelId="{644DE45A-4537-4EFE-9B9F-C772908B2DFD}" type="parTrans" cxnId="{CC4681D7-F18E-4119-92CB-9C966E0CB551}">
      <dgm:prSet/>
      <dgm:spPr/>
      <dgm:t>
        <a:bodyPr/>
        <a:lstStyle/>
        <a:p>
          <a:endParaRPr lang="en-US"/>
        </a:p>
      </dgm:t>
    </dgm:pt>
    <dgm:pt modelId="{4F9E92F4-01D1-4826-8289-476F96E292CB}" type="sibTrans" cxnId="{CC4681D7-F18E-4119-92CB-9C966E0CB551}">
      <dgm:prSet/>
      <dgm:spPr/>
      <dgm:t>
        <a:bodyPr/>
        <a:lstStyle/>
        <a:p>
          <a:endParaRPr lang="en-US"/>
        </a:p>
      </dgm:t>
    </dgm:pt>
    <dgm:pt modelId="{B7D5E4FB-6A77-4A64-825F-8C03E055ED8E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rPr>
            <a:t>‡</a:t>
          </a:r>
          <a:r>
            <a:rPr lang="en-US" dirty="0" err="1" smtClean="0">
              <a:solidFill>
                <a:srgbClr val="FF0000"/>
              </a:solidFill>
              <a:latin typeface="SutonnyMJ" pitchFamily="2" charset="0"/>
              <a:cs typeface="SutonnyMJ" pitchFamily="2" charset="0"/>
            </a:rPr>
            <a:t>ivM</a:t>
          </a:r>
          <a:endParaRPr lang="en-US" dirty="0">
            <a:solidFill>
              <a:srgbClr val="FF0000"/>
            </a:solidFill>
            <a:latin typeface="SutonnyMJ" pitchFamily="2" charset="0"/>
            <a:cs typeface="SutonnyMJ" pitchFamily="2" charset="0"/>
          </a:endParaRPr>
        </a:p>
      </dgm:t>
    </dgm:pt>
    <dgm:pt modelId="{3F1CC579-2572-4B47-89C7-B268C9FF5F2E}" type="parTrans" cxnId="{9A856159-D34D-474A-8C9E-A0271558DAD8}">
      <dgm:prSet/>
      <dgm:spPr/>
      <dgm:t>
        <a:bodyPr/>
        <a:lstStyle/>
        <a:p>
          <a:endParaRPr lang="en-US"/>
        </a:p>
      </dgm:t>
    </dgm:pt>
    <dgm:pt modelId="{780F6F30-4986-426F-BB48-14912D139B2A}" type="sibTrans" cxnId="{9A856159-D34D-474A-8C9E-A0271558DAD8}">
      <dgm:prSet/>
      <dgm:spPr/>
      <dgm:t>
        <a:bodyPr/>
        <a:lstStyle/>
        <a:p>
          <a:endParaRPr lang="en-US"/>
        </a:p>
      </dgm:t>
    </dgm:pt>
    <dgm:pt modelId="{BE56BC78-229C-4DEE-8083-1E4854144BA5}">
      <dgm:prSet phldrT="[Text]"/>
      <dgm:spPr/>
      <dgm:t>
        <a:bodyPr/>
        <a:lstStyle/>
        <a:p>
          <a:r>
            <a:rPr lang="en-US" dirty="0" err="1" smtClean="0">
              <a:solidFill>
                <a:srgbClr val="FF0000"/>
              </a:solidFill>
              <a:latin typeface="SutonnyMJ" pitchFamily="2" charset="0"/>
              <a:cs typeface="SutonnyMJ" pitchFamily="2" charset="0"/>
            </a:rPr>
            <a:t>AÁZv</a:t>
          </a:r>
          <a:endParaRPr lang="en-US" dirty="0">
            <a:solidFill>
              <a:srgbClr val="FF0000"/>
            </a:solidFill>
            <a:latin typeface="SutonnyMJ" pitchFamily="2" charset="0"/>
            <a:cs typeface="SutonnyMJ" pitchFamily="2" charset="0"/>
          </a:endParaRPr>
        </a:p>
      </dgm:t>
    </dgm:pt>
    <dgm:pt modelId="{F334651D-1786-4A08-A216-CC54F009E6A6}" type="parTrans" cxnId="{59734E25-7AEB-4644-AEC1-FCF0B9473D8D}">
      <dgm:prSet/>
      <dgm:spPr/>
      <dgm:t>
        <a:bodyPr/>
        <a:lstStyle/>
        <a:p>
          <a:endParaRPr lang="en-US"/>
        </a:p>
      </dgm:t>
    </dgm:pt>
    <dgm:pt modelId="{44B0707E-311D-43A7-85EA-F205F3E98F50}" type="sibTrans" cxnId="{59734E25-7AEB-4644-AEC1-FCF0B9473D8D}">
      <dgm:prSet/>
      <dgm:spPr/>
      <dgm:t>
        <a:bodyPr/>
        <a:lstStyle/>
        <a:p>
          <a:endParaRPr lang="en-US"/>
        </a:p>
      </dgm:t>
    </dgm:pt>
    <dgm:pt modelId="{1B69CBC1-415F-4D22-9EE8-263D4677ECBA}">
      <dgm:prSet phldrT="[Text]"/>
      <dgm:spPr/>
      <dgm:t>
        <a:bodyPr/>
        <a:lstStyle/>
        <a:p>
          <a:r>
            <a:rPr lang="en-US" dirty="0" err="1" smtClean="0">
              <a:solidFill>
                <a:srgbClr val="FF0000"/>
              </a:solidFill>
              <a:latin typeface="SutonnyMJ" pitchFamily="2" charset="0"/>
              <a:cs typeface="SutonnyMJ" pitchFamily="2" charset="0"/>
            </a:rPr>
            <a:t>gwjbZv</a:t>
          </a:r>
          <a:endParaRPr lang="en-US" dirty="0">
            <a:solidFill>
              <a:srgbClr val="FF0000"/>
            </a:solidFill>
            <a:latin typeface="SutonnyMJ" pitchFamily="2" charset="0"/>
            <a:cs typeface="SutonnyMJ" pitchFamily="2" charset="0"/>
          </a:endParaRPr>
        </a:p>
      </dgm:t>
    </dgm:pt>
    <dgm:pt modelId="{FEAE059E-5379-441F-BAD6-0352C4CF1D71}" type="parTrans" cxnId="{E148B3C8-BB4F-4225-B0DE-E3993627B985}">
      <dgm:prSet/>
      <dgm:spPr/>
      <dgm:t>
        <a:bodyPr/>
        <a:lstStyle/>
        <a:p>
          <a:endParaRPr lang="en-US"/>
        </a:p>
      </dgm:t>
    </dgm:pt>
    <dgm:pt modelId="{44AF1A1A-49AE-4D71-AC7B-8908E428AFD0}" type="sibTrans" cxnId="{E148B3C8-BB4F-4225-B0DE-E3993627B985}">
      <dgm:prSet/>
      <dgm:spPr/>
      <dgm:t>
        <a:bodyPr/>
        <a:lstStyle/>
        <a:p>
          <a:endParaRPr lang="en-US"/>
        </a:p>
      </dgm:t>
    </dgm:pt>
    <dgm:pt modelId="{446408A7-EFC1-46D9-A2BF-2C47CA5AD609}">
      <dgm:prSet phldrT="[Text]"/>
      <dgm:spPr/>
      <dgm:t>
        <a:bodyPr/>
        <a:lstStyle/>
        <a:p>
          <a:r>
            <a:rPr lang="en-US" dirty="0" err="1" smtClean="0">
              <a:solidFill>
                <a:srgbClr val="FF0000"/>
              </a:solidFill>
              <a:latin typeface="SutonnyMJ" pitchFamily="2" charset="0"/>
              <a:cs typeface="SutonnyMJ" pitchFamily="2" charset="0"/>
            </a:rPr>
            <a:t>AjmZv</a:t>
          </a:r>
          <a:endParaRPr lang="en-US" dirty="0">
            <a:solidFill>
              <a:srgbClr val="FF0000"/>
            </a:solidFill>
            <a:latin typeface="SutonnyMJ" pitchFamily="2" charset="0"/>
            <a:cs typeface="SutonnyMJ" pitchFamily="2" charset="0"/>
          </a:endParaRPr>
        </a:p>
      </dgm:t>
    </dgm:pt>
    <dgm:pt modelId="{3342992C-FA0D-4A36-9C85-0DBC234C2D3D}" type="parTrans" cxnId="{BD0A25F4-5D91-4935-9193-C87A645780BD}">
      <dgm:prSet/>
      <dgm:spPr/>
      <dgm:t>
        <a:bodyPr/>
        <a:lstStyle/>
        <a:p>
          <a:endParaRPr lang="en-US"/>
        </a:p>
      </dgm:t>
    </dgm:pt>
    <dgm:pt modelId="{CAC6EFE9-A413-44A7-9E58-338BAFE0A3AE}" type="sibTrans" cxnId="{BD0A25F4-5D91-4935-9193-C87A645780BD}">
      <dgm:prSet/>
      <dgm:spPr/>
      <dgm:t>
        <a:bodyPr/>
        <a:lstStyle/>
        <a:p>
          <a:endParaRPr lang="en-US"/>
        </a:p>
      </dgm:t>
    </dgm:pt>
    <dgm:pt modelId="{ED4B244F-BA30-43BB-9824-3CC8A8D489FB}" type="pres">
      <dgm:prSet presAssocID="{5B510F2B-85A2-4E16-AC14-9A8A2B06B33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F80952-332D-437A-B0BD-461B5CF2A7B0}" type="pres">
      <dgm:prSet presAssocID="{9E258EBB-8BE4-467E-8BF6-2DD618D9EFFE}" presName="node" presStyleLbl="node1" presStyleIdx="0" presStyleCnt="5" custLinFactX="39955" custLinFactNeighborX="100000" custLinFactNeighborY="-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5AFFDF-4900-4B23-BB6F-6F84DC307179}" type="pres">
      <dgm:prSet presAssocID="{4F9E92F4-01D1-4826-8289-476F96E292CB}" presName="sibTrans" presStyleCnt="0"/>
      <dgm:spPr/>
    </dgm:pt>
    <dgm:pt modelId="{48C78F5F-9EDD-45C6-816F-4D497AA9A464}" type="pres">
      <dgm:prSet presAssocID="{B7D5E4FB-6A77-4A64-825F-8C03E055ED8E}" presName="node" presStyleLbl="node1" presStyleIdx="1" presStyleCnt="5" custLinFactY="20007" custLinFactNeighborX="-7810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80B2CD-6C26-4F81-87BC-4FC4EF19C0CA}" type="pres">
      <dgm:prSet presAssocID="{780F6F30-4986-426F-BB48-14912D139B2A}" presName="sibTrans" presStyleCnt="0"/>
      <dgm:spPr/>
    </dgm:pt>
    <dgm:pt modelId="{2BBBD5BF-D5C5-4542-B8AF-4C499DE29649}" type="pres">
      <dgm:prSet presAssocID="{BE56BC78-229C-4DEE-8083-1E4854144BA5}" presName="node" presStyleLbl="node1" presStyleIdx="2" presStyleCnt="5" custLinFactY="30013" custLinFactNeighborX="-8604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C7B456-FB17-41B2-9458-E584294B99DE}" type="pres">
      <dgm:prSet presAssocID="{44B0707E-311D-43A7-85EA-F205F3E98F50}" presName="sibTrans" presStyleCnt="0"/>
      <dgm:spPr/>
    </dgm:pt>
    <dgm:pt modelId="{F3C3CE37-2EE0-49BB-A4E5-EA7F97A6C6ED}" type="pres">
      <dgm:prSet presAssocID="{1B69CBC1-415F-4D22-9EE8-263D4677ECBA}" presName="node" presStyleLbl="node1" presStyleIdx="3" presStyleCnt="5" custLinFactY="40019" custLinFactNeighborX="-9398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CD03D-F129-4C72-8BB6-35F378C1C3E7}" type="pres">
      <dgm:prSet presAssocID="{44AF1A1A-49AE-4D71-AC7B-8908E428AFD0}" presName="sibTrans" presStyleCnt="0"/>
      <dgm:spPr/>
    </dgm:pt>
    <dgm:pt modelId="{38ED3EBA-E75D-4E2C-AF24-3184B0C8F000}" type="pres">
      <dgm:prSet presAssocID="{446408A7-EFC1-46D9-A2BF-2C47CA5AD609}" presName="node" presStyleLbl="node1" presStyleIdx="4" presStyleCnt="5" custLinFactX="67070" custLinFactY="86784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4681D7-F18E-4119-92CB-9C966E0CB551}" srcId="{5B510F2B-85A2-4E16-AC14-9A8A2B06B330}" destId="{9E258EBB-8BE4-467E-8BF6-2DD618D9EFFE}" srcOrd="0" destOrd="0" parTransId="{644DE45A-4537-4EFE-9B9F-C772908B2DFD}" sibTransId="{4F9E92F4-01D1-4826-8289-476F96E292CB}"/>
    <dgm:cxn modelId="{113115EA-A67A-46D9-8327-1ACB42CF8598}" type="presOf" srcId="{5B510F2B-85A2-4E16-AC14-9A8A2B06B330}" destId="{ED4B244F-BA30-43BB-9824-3CC8A8D489FB}" srcOrd="0" destOrd="0" presId="urn:microsoft.com/office/officeart/2005/8/layout/default"/>
    <dgm:cxn modelId="{8D325BE8-1BB5-45D1-BC70-4504CD9AE21E}" type="presOf" srcId="{446408A7-EFC1-46D9-A2BF-2C47CA5AD609}" destId="{38ED3EBA-E75D-4E2C-AF24-3184B0C8F000}" srcOrd="0" destOrd="0" presId="urn:microsoft.com/office/officeart/2005/8/layout/default"/>
    <dgm:cxn modelId="{BD0A25F4-5D91-4935-9193-C87A645780BD}" srcId="{5B510F2B-85A2-4E16-AC14-9A8A2B06B330}" destId="{446408A7-EFC1-46D9-A2BF-2C47CA5AD609}" srcOrd="4" destOrd="0" parTransId="{3342992C-FA0D-4A36-9C85-0DBC234C2D3D}" sibTransId="{CAC6EFE9-A413-44A7-9E58-338BAFE0A3AE}"/>
    <dgm:cxn modelId="{59734E25-7AEB-4644-AEC1-FCF0B9473D8D}" srcId="{5B510F2B-85A2-4E16-AC14-9A8A2B06B330}" destId="{BE56BC78-229C-4DEE-8083-1E4854144BA5}" srcOrd="2" destOrd="0" parTransId="{F334651D-1786-4A08-A216-CC54F009E6A6}" sibTransId="{44B0707E-311D-43A7-85EA-F205F3E98F50}"/>
    <dgm:cxn modelId="{751D4EC2-9A9E-41C8-883B-1B864632C833}" type="presOf" srcId="{9E258EBB-8BE4-467E-8BF6-2DD618D9EFFE}" destId="{9AF80952-332D-437A-B0BD-461B5CF2A7B0}" srcOrd="0" destOrd="0" presId="urn:microsoft.com/office/officeart/2005/8/layout/default"/>
    <dgm:cxn modelId="{9A856159-D34D-474A-8C9E-A0271558DAD8}" srcId="{5B510F2B-85A2-4E16-AC14-9A8A2B06B330}" destId="{B7D5E4FB-6A77-4A64-825F-8C03E055ED8E}" srcOrd="1" destOrd="0" parTransId="{3F1CC579-2572-4B47-89C7-B268C9FF5F2E}" sibTransId="{780F6F30-4986-426F-BB48-14912D139B2A}"/>
    <dgm:cxn modelId="{E148B3C8-BB4F-4225-B0DE-E3993627B985}" srcId="{5B510F2B-85A2-4E16-AC14-9A8A2B06B330}" destId="{1B69CBC1-415F-4D22-9EE8-263D4677ECBA}" srcOrd="3" destOrd="0" parTransId="{FEAE059E-5379-441F-BAD6-0352C4CF1D71}" sibTransId="{44AF1A1A-49AE-4D71-AC7B-8908E428AFD0}"/>
    <dgm:cxn modelId="{AF80B23D-DE74-468D-A946-1BFD62C93F31}" type="presOf" srcId="{1B69CBC1-415F-4D22-9EE8-263D4677ECBA}" destId="{F3C3CE37-2EE0-49BB-A4E5-EA7F97A6C6ED}" srcOrd="0" destOrd="0" presId="urn:microsoft.com/office/officeart/2005/8/layout/default"/>
    <dgm:cxn modelId="{C80557CA-1A1B-411F-B8B3-62E6B03929EB}" type="presOf" srcId="{BE56BC78-229C-4DEE-8083-1E4854144BA5}" destId="{2BBBD5BF-D5C5-4542-B8AF-4C499DE29649}" srcOrd="0" destOrd="0" presId="urn:microsoft.com/office/officeart/2005/8/layout/default"/>
    <dgm:cxn modelId="{E2FCAB27-3CA2-4C82-A65C-961221AFC36D}" type="presOf" srcId="{B7D5E4FB-6A77-4A64-825F-8C03E055ED8E}" destId="{48C78F5F-9EDD-45C6-816F-4D497AA9A464}" srcOrd="0" destOrd="0" presId="urn:microsoft.com/office/officeart/2005/8/layout/default"/>
    <dgm:cxn modelId="{A9D131E2-AA56-4509-AF4C-8801973EE2C7}" type="presParOf" srcId="{ED4B244F-BA30-43BB-9824-3CC8A8D489FB}" destId="{9AF80952-332D-437A-B0BD-461B5CF2A7B0}" srcOrd="0" destOrd="0" presId="urn:microsoft.com/office/officeart/2005/8/layout/default"/>
    <dgm:cxn modelId="{AC4E100F-B47D-456C-B103-2D3446FBF1C8}" type="presParOf" srcId="{ED4B244F-BA30-43BB-9824-3CC8A8D489FB}" destId="{E25AFFDF-4900-4B23-BB6F-6F84DC307179}" srcOrd="1" destOrd="0" presId="urn:microsoft.com/office/officeart/2005/8/layout/default"/>
    <dgm:cxn modelId="{D41A81C6-31AD-433A-9713-546EB801BC40}" type="presParOf" srcId="{ED4B244F-BA30-43BB-9824-3CC8A8D489FB}" destId="{48C78F5F-9EDD-45C6-816F-4D497AA9A464}" srcOrd="2" destOrd="0" presId="urn:microsoft.com/office/officeart/2005/8/layout/default"/>
    <dgm:cxn modelId="{115D1908-667B-45F5-8C70-45072F530A6D}" type="presParOf" srcId="{ED4B244F-BA30-43BB-9824-3CC8A8D489FB}" destId="{3D80B2CD-6C26-4F81-87BC-4FC4EF19C0CA}" srcOrd="3" destOrd="0" presId="urn:microsoft.com/office/officeart/2005/8/layout/default"/>
    <dgm:cxn modelId="{1CAF7549-6415-4312-B937-8BA97E2B4C13}" type="presParOf" srcId="{ED4B244F-BA30-43BB-9824-3CC8A8D489FB}" destId="{2BBBD5BF-D5C5-4542-B8AF-4C499DE29649}" srcOrd="4" destOrd="0" presId="urn:microsoft.com/office/officeart/2005/8/layout/default"/>
    <dgm:cxn modelId="{0155AA42-E2BD-4D90-B521-33ECF2BD5EA0}" type="presParOf" srcId="{ED4B244F-BA30-43BB-9824-3CC8A8D489FB}" destId="{D4C7B456-FB17-41B2-9458-E584294B99DE}" srcOrd="5" destOrd="0" presId="urn:microsoft.com/office/officeart/2005/8/layout/default"/>
    <dgm:cxn modelId="{5F4422E9-7B6C-4F6B-B6F2-19CE0EC2E82C}" type="presParOf" srcId="{ED4B244F-BA30-43BB-9824-3CC8A8D489FB}" destId="{F3C3CE37-2EE0-49BB-A4E5-EA7F97A6C6ED}" srcOrd="6" destOrd="0" presId="urn:microsoft.com/office/officeart/2005/8/layout/default"/>
    <dgm:cxn modelId="{F201B4B7-E3A2-43CE-8D9F-E991F035D862}" type="presParOf" srcId="{ED4B244F-BA30-43BB-9824-3CC8A8D489FB}" destId="{005CD03D-F129-4C72-8BB6-35F378C1C3E7}" srcOrd="7" destOrd="0" presId="urn:microsoft.com/office/officeart/2005/8/layout/default"/>
    <dgm:cxn modelId="{45163021-D93D-4E13-BE7C-3507AC4DCF1B}" type="presParOf" srcId="{ED4B244F-BA30-43BB-9824-3CC8A8D489FB}" destId="{38ED3EBA-E75D-4E2C-AF24-3184B0C8F000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C0A87-DD53-4485-B89C-E0264FFDAB5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C78B3-16A2-4DE6-B513-0059669B8F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57B7-81C2-4890-BE23-25E3FE774E2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07EF-8F37-438F-8821-81C3FB4A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57B7-81C2-4890-BE23-25E3FE774E2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07EF-8F37-438F-8821-81C3FB4A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57B7-81C2-4890-BE23-25E3FE774E2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07EF-8F37-438F-8821-81C3FB4A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57B7-81C2-4890-BE23-25E3FE774E2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07EF-8F37-438F-8821-81C3FB4A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57B7-81C2-4890-BE23-25E3FE774E2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07EF-8F37-438F-8821-81C3FB4A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57B7-81C2-4890-BE23-25E3FE774E2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07EF-8F37-438F-8821-81C3FB4A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57B7-81C2-4890-BE23-25E3FE774E2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07EF-8F37-438F-8821-81C3FB4A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57B7-81C2-4890-BE23-25E3FE774E2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07EF-8F37-438F-8821-81C3FB4A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57B7-81C2-4890-BE23-25E3FE774E2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07EF-8F37-438F-8821-81C3FB4A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57B7-81C2-4890-BE23-25E3FE774E2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07EF-8F37-438F-8821-81C3FB4A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57B7-81C2-4890-BE23-25E3FE774E2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07EF-8F37-438F-8821-81C3FB4A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057B7-81C2-4890-BE23-25E3FE774E2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07EF-8F37-438F-8821-81C3FB4A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18400" dirty="0" smtClean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18400" dirty="0" err="1" smtClean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vMZg</a:t>
            </a:r>
            <a:r>
              <a:rPr lang="en-US" sz="18400" dirty="0" smtClean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	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jyrdi</a:t>
            </a:r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ingvb</a:t>
            </a:r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cÖavb</a:t>
            </a:r>
            <a:endParaRPr lang="en-US" sz="4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400" dirty="0" err="1" smtClean="0">
                <a:solidFill>
                  <a:srgbClr val="CC0000"/>
                </a:solidFill>
                <a:latin typeface="SutonnyMJ" pitchFamily="2" charset="0"/>
                <a:cs typeface="SutonnyMJ" pitchFamily="2" charset="0"/>
              </a:rPr>
              <a:t>mn‡hvMx</a:t>
            </a:r>
            <a:r>
              <a:rPr lang="en-US" sz="4400" dirty="0" smtClean="0">
                <a:solidFill>
                  <a:srgbClr val="CC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C0000"/>
                </a:solidFill>
                <a:latin typeface="SutonnyMJ" pitchFamily="2" charset="0"/>
                <a:cs typeface="SutonnyMJ" pitchFamily="2" charset="0"/>
              </a:rPr>
              <a:t>Aa¨vcK,mgvRKg</a:t>
            </a:r>
            <a:r>
              <a:rPr lang="en-US" sz="4400" dirty="0" smtClean="0">
                <a:solidFill>
                  <a:srgbClr val="CC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dirty="0" err="1" smtClean="0">
                <a:solidFill>
                  <a:srgbClr val="CC0000"/>
                </a:solidFill>
                <a:latin typeface="SutonnyMJ" pitchFamily="2" charset="0"/>
                <a:cs typeface="SutonnyMJ" pitchFamily="2" charset="0"/>
              </a:rPr>
              <a:t>wefvM</a:t>
            </a:r>
            <a:endParaRPr lang="en-US" sz="4400" dirty="0" smtClean="0">
              <a:solidFill>
                <a:srgbClr val="CC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400" dirty="0" err="1" smtClean="0">
                <a:solidFill>
                  <a:srgbClr val="CC0000"/>
                </a:solidFill>
                <a:latin typeface="SutonnyMJ" pitchFamily="2" charset="0"/>
                <a:cs typeface="SutonnyMJ" pitchFamily="2" charset="0"/>
              </a:rPr>
              <a:t>h‡kvi</a:t>
            </a:r>
            <a:r>
              <a:rPr lang="en-US" sz="4400" dirty="0" smtClean="0">
                <a:solidFill>
                  <a:srgbClr val="CC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C0000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4400" dirty="0" smtClean="0">
                <a:solidFill>
                  <a:srgbClr val="CC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C0000"/>
                </a:solidFill>
                <a:latin typeface="SutonnyMJ" pitchFamily="2" charset="0"/>
                <a:cs typeface="SutonnyMJ" pitchFamily="2" charset="0"/>
              </a:rPr>
              <a:t>wmwU</a:t>
            </a:r>
            <a:r>
              <a:rPr lang="en-US" sz="4400" dirty="0" smtClean="0">
                <a:solidFill>
                  <a:srgbClr val="CC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C0000"/>
                </a:solidFill>
                <a:latin typeface="SutonnyMJ" pitchFamily="2" charset="0"/>
                <a:cs typeface="SutonnyMJ" pitchFamily="2" charset="0"/>
              </a:rPr>
              <a:t>K‡jR</a:t>
            </a:r>
            <a:endParaRPr lang="en-US" sz="4400" dirty="0">
              <a:solidFill>
                <a:srgbClr val="CC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wefvwiR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wi‡cv‡U©i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Av‡jv‡K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cÖYxZ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AvBbmgyn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q"/>
            </a:pP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1945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mv‡ji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cvwievwiK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fvZv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AvBb</a:t>
            </a:r>
            <a:endParaRPr lang="en-US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marL="571500" indent="-571500">
              <a:buFont typeface="Wingdings" pitchFamily="2" charset="2"/>
              <a:buChar char="q"/>
            </a:pP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1946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mv‡ji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RvZxq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exgv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AvBb</a:t>
            </a:r>
            <a:endParaRPr lang="en-US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marL="571500" indent="-571500">
              <a:buFont typeface="Wingdings" pitchFamily="2" charset="2"/>
              <a:buChar char="q"/>
            </a:pP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1946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mv‡ji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RvZxq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exgv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wkí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yN©Ubv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AvBb</a:t>
            </a:r>
            <a:endParaRPr lang="en-US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marL="571500" indent="-571500">
              <a:buFont typeface="Wingdings" pitchFamily="2" charset="2"/>
              <a:buChar char="q"/>
            </a:pP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1946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mv‡ji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RvZxq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¯^v¯’¨‡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mev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AvBb</a:t>
            </a:r>
            <a:endParaRPr lang="en-US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marL="571500" indent="-571500">
              <a:buFont typeface="Wingdings" pitchFamily="2" charset="2"/>
              <a:buChar char="q"/>
            </a:pP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1948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mv‡ji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RvZxq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mvnvh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AvBb</a:t>
            </a:r>
            <a:endParaRPr lang="en-US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marL="571500" indent="-571500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71500" indent="-571500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3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13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3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38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 descr="Tulips.jpg">
            <a:hlinkClick r:id="" action="ppaction://hlinkshowjump?jump=nextslide" highlightClick="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V="1">
            <a:off x="5181600" y="1295400"/>
            <a:ext cx="3420385" cy="4854357"/>
          </a:xfrm>
          <a:prstGeom prst="actionButtonForwardNex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wefvwiR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wi‡cvU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Beveridge</a:t>
            </a:r>
            <a:r>
              <a:rPr lang="en-US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Report-1942</a:t>
            </a:r>
            <a:endParaRPr lang="en-US" dirty="0">
              <a:solidFill>
                <a:srgbClr val="CC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a dramatic hour of the war ,when in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june</a:t>
            </a:r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1941 bombs were continuously falling  near 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Westminister</a:t>
            </a:r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Hall,England</a:t>
            </a:r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began a revolutionary reform of her entire social welfare program.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WALTER A. FRIEDLANDER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ØZxq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wek¦hy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×‡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Ëvi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A_©‰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cwiw¯’wZ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gvKv‡ejvi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Bsj¨v‡Ûi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ZrKvjxb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jevi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cvw©U©i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kÖg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cybM©Vb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gš¿x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Av_©vi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MÖxbDW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cvj©v‡g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‡›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Ui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wm×všÍ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Abyhvqx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1941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exgv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mswkøó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welqvw`i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AvšÍtwefvMxq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KwgwU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KwgwUi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mfvcwZ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wbe©vPb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cÖL¨vZ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A_©bxwZwe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m¨vi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DBwjqvg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wefvwiR‡K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AvšÍtwefvMxq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KwgwUi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Ab¨vb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m`m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¨‡`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wQ‡jb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mvnvh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ms¯’v,mvgvwRK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exgv,‡cbkb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,¯^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v¯’¨,A_©bxwZ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‡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11wU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wefv‡Mi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cÖwZwbwaeM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©|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D³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KwgwU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kÖYxi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bvMwiK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mgevq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mwgwZ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ewYK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mwgwZ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wkícwZ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msN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exgv</a:t>
            </a:r>
            <a:r>
              <a:rPr lang="en-US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Kv¤úvbx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†µ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mwgwZ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kÖwgK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BDwbqb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dweqvb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msN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cÖf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e³e¨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ch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eÿY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ch©v‡jvPbvi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¨‡g 1942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mv‡ji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b‡f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¤^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gv‡m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wi‡cvU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†ck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Bsj¨v‡Ûi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BwZnv‡m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G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wi‡cvU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ÒwefvwiR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wi‡cvU©Ó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bv‡g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cwiwPZ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wefvwiR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mgvRKj¨vY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Z_v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Kj¨vY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iv‡óªi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cÖwZeÜK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5wU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mgm¨v‡K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ÒcÂ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ˆ`Z¨Ó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(Five Giants)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bv‡g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AvL¨vwqZ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                                                          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                    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cÂ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ˆ`Z¨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3505200"/>
          <a:ext cx="6858000" cy="195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wefvwiR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wi‡cv‡U©i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</a:t>
            </a:r>
            <a:endParaRPr lang="en-US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Bsj¨v‡Ûi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bvMwi‡Ki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wbivcËv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Kg©m~wPi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mycvwik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Kiv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miKvwifv‡e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Kg©ms¯’v‡bi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¨‡g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eKviZ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¡ `~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</a:t>
            </a:r>
            <a:endParaRPr lang="en-US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cÖwZ‡iva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e¨e¯’vi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cvkvcvwk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cÖwZKvig~jK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Kg©m~wP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Pvjy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endParaRPr lang="en-US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yie¯’vi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we‡kl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Kg©m~wP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Pvjy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endParaRPr lang="en-US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wbivcËv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e¨e¯’vi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MÖnb‡hvM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KvVv‡gv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Kiv</a:t>
            </a:r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cÖwZwU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cwiev‡ii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e„w×i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hv‡Z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cwievi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‡`i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c~iY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cv‡i</a:t>
            </a:r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e¨w³¯^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vZš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¿¨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xKiY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bxwZi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RbMb‡K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kÖwYweb¨vm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Kiv</a:t>
            </a:r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wefvwiR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wi‡cv‡U©i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mycvwik</a:t>
            </a:r>
            <a:endParaRPr lang="en-US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GKxf‚Z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me©vZ¥K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chv©ß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wbivcËv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Kg©m~wP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Pvjy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</a:t>
            </a:r>
            <a:endParaRPr lang="en-US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exgv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myweav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ewÂZ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RbM‡Yi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RvZxqwfwËK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Kg©m~wPi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mvnv‡h¨i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cÖeZ©b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</a:t>
            </a:r>
            <a:endParaRPr lang="en-US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cÖ_g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wkï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‡`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cieZx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wkï‡`i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mvßvwnK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wkïfvZvi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</a:t>
            </a:r>
            <a:endParaRPr lang="en-US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RbM‡Yi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e¨vcKfv‡e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webvg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~‡j¨ ¯^v¯’¨ I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cybe©vmb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Kvh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©µg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Pvjy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</a:t>
            </a:r>
            <a:endParaRPr lang="en-US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A_©‰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wech©qKvjxb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MY‡eKviZ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¡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ivaK‡í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Kg©ms¯’v‡bi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</a:t>
            </a:r>
            <a:endParaRPr lang="en-US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Wingdings" pitchFamily="2" charset="2"/>
              <a:buChar char="ü"/>
            </a:pPr>
            <a:endParaRPr lang="en-US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wefvwiR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wi‡cv‡U©i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mycvwik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ev¯Íevq‡bi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bxwZgvjv</a:t>
            </a:r>
            <a:endParaRPr lang="en-US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GKxf‚Z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cÖkvmb</a:t>
            </a:r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Kg©m~wP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e¨vcKfv‡e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m¤úªmviY</a:t>
            </a:r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mgnv‡i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Pvu`v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cÖ`vb</a:t>
            </a:r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mgvbnv‡i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myweav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cÖ`vb</a:t>
            </a:r>
            <a:endParaRPr lang="en-US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MÖnxZvi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gŠj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gvbweK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c~i‡Y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mvwe©K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mvnvh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`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vb</a:t>
            </a:r>
            <a:endParaRPr lang="en-US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RbmsL¨vi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kÖwYwefvRb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PvKwiRxwe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wb‡qvMKvix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AvZ¥wb‡qvwRZ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e¨w³,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M„wnbx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e„×,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AemicÖvß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Kg©Rxwe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Kg©Rxwe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Ggb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Q‡j‡g‡q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|)</a:t>
            </a:r>
            <a:endParaRPr lang="en-US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502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¯^vMZg   </vt:lpstr>
      <vt:lpstr>wefvwiR wi‡cvU© The Beveridge Report-1942</vt:lpstr>
      <vt:lpstr>Slide 3</vt:lpstr>
      <vt:lpstr>Slide 4</vt:lpstr>
      <vt:lpstr>Slide 5</vt:lpstr>
      <vt:lpstr>wefvwiR wi‡cv‡U©i ˆewkó¨</vt:lpstr>
      <vt:lpstr>Slide 7</vt:lpstr>
      <vt:lpstr>wefvwiR wi‡cv‡U©i mycvwik</vt:lpstr>
      <vt:lpstr>wefvwiR wi‡cv‡U©i mycvwik ev¯Íevq‡bi bxwZgvjv</vt:lpstr>
      <vt:lpstr>wefvwiR wi‡cv‡U©i Av‡jv‡K cÖYxZ AvBbmgyn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wefvwiR wi‡cvU© The Beveridge Report-1942</dc:title>
  <dc:creator>Win7</dc:creator>
  <cp:lastModifiedBy>Win7</cp:lastModifiedBy>
  <cp:revision>38</cp:revision>
  <dcterms:created xsi:type="dcterms:W3CDTF">2015-04-08T01:47:41Z</dcterms:created>
  <dcterms:modified xsi:type="dcterms:W3CDTF">2015-05-20T02:14:16Z</dcterms:modified>
</cp:coreProperties>
</file>