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88" r:id="rId2"/>
    <p:sldMasterId id="2147483912" r:id="rId3"/>
    <p:sldMasterId id="2147483948" r:id="rId4"/>
    <p:sldMasterId id="2147483960" r:id="rId5"/>
  </p:sldMasterIdLst>
  <p:sldIdLst>
    <p:sldId id="256" r:id="rId6"/>
    <p:sldId id="257" r:id="rId7"/>
    <p:sldId id="258" r:id="rId8"/>
    <p:sldId id="259" r:id="rId9"/>
    <p:sldId id="261" r:id="rId10"/>
    <p:sldId id="262" r:id="rId11"/>
    <p:sldId id="263" r:id="rId12"/>
    <p:sldId id="265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4624" autoAdjust="0"/>
  </p:normalViewPr>
  <p:slideViewPr>
    <p:cSldViewPr>
      <p:cViewPr>
        <p:scale>
          <a:sx n="70" d="100"/>
          <a:sy n="70" d="100"/>
        </p:scale>
        <p:origin x="-14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8C7D2-C848-48BB-967D-58F615099D65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D31520-74E9-4709-A1D1-7934C4C68F59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1. </a:t>
          </a:r>
          <a:r>
            <a:rPr lang="en-US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bxwZi</a:t>
          </a:r>
          <a:r>
            <a: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cÖ‡qvRb</a:t>
          </a:r>
          <a:r>
            <a: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Abyf‚Z</a:t>
          </a:r>
          <a:r>
            <a: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nIqv</a:t>
          </a:r>
          <a:r>
            <a: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endParaRPr lang="en-US" dirty="0"/>
        </a:p>
      </dgm:t>
    </dgm:pt>
    <dgm:pt modelId="{3ABAAFC0-1B99-4FA0-AEDD-54B0DA9BD94F}" type="parTrans" cxnId="{8AE3001C-C8D9-424E-B177-B79327101EAA}">
      <dgm:prSet/>
      <dgm:spPr/>
      <dgm:t>
        <a:bodyPr/>
        <a:lstStyle/>
        <a:p>
          <a:endParaRPr lang="en-US"/>
        </a:p>
      </dgm:t>
    </dgm:pt>
    <dgm:pt modelId="{33363BDC-C2BA-498E-AA44-20E80CAB1B2B}" type="sibTrans" cxnId="{8AE3001C-C8D9-424E-B177-B79327101EAA}">
      <dgm:prSet/>
      <dgm:spPr/>
      <dgm:t>
        <a:bodyPr/>
        <a:lstStyle/>
        <a:p>
          <a:endParaRPr lang="en-US"/>
        </a:p>
      </dgm:t>
    </dgm:pt>
    <dgm:pt modelId="{4F4C9A25-C283-413D-96C2-50DF09FF26CD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3. </a:t>
          </a:r>
          <a:r>
            <a:rPr lang="en-US" sz="2800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KwgwU</a:t>
          </a:r>
          <a:r>
            <a:rPr lang="en-US" sz="2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MVb</a:t>
          </a:r>
          <a:r>
            <a:rPr lang="en-US" sz="2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endParaRPr lang="en-US" sz="2800" dirty="0"/>
        </a:p>
      </dgm:t>
    </dgm:pt>
    <dgm:pt modelId="{6F85C7B4-CF73-46A3-91A2-84F8372F41F0}" type="parTrans" cxnId="{463797F9-1BA4-4A18-B060-A1D3884FA85A}">
      <dgm:prSet/>
      <dgm:spPr/>
      <dgm:t>
        <a:bodyPr/>
        <a:lstStyle/>
        <a:p>
          <a:endParaRPr lang="en-US"/>
        </a:p>
      </dgm:t>
    </dgm:pt>
    <dgm:pt modelId="{A4763A7C-B7C9-4D02-83C4-A6D90D2935A7}" type="sibTrans" cxnId="{463797F9-1BA4-4A18-B060-A1D3884FA85A}">
      <dgm:prSet/>
      <dgm:spPr/>
      <dgm:t>
        <a:bodyPr/>
        <a:lstStyle/>
        <a:p>
          <a:endParaRPr lang="en-US"/>
        </a:p>
      </dgm:t>
    </dgm:pt>
    <dgm:pt modelId="{66B1BC2C-FB8D-4A39-AE61-A8A0189D01EE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5. </a:t>
          </a:r>
          <a:r>
            <a:rPr lang="en-US" sz="2800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Lmov</a:t>
          </a:r>
          <a:r>
            <a:rPr lang="en-US" sz="2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bxwZ</a:t>
          </a:r>
          <a:r>
            <a:rPr lang="en-US" sz="2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cÖ¯‘ZKiY</a:t>
          </a:r>
          <a:r>
            <a:rPr lang="en-US" sz="2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endParaRPr lang="en-US" sz="2800" dirty="0"/>
        </a:p>
      </dgm:t>
    </dgm:pt>
    <dgm:pt modelId="{5169C0F3-688D-440D-A157-DCBD79F4E011}" type="parTrans" cxnId="{2129E4A0-2C4A-46F1-8647-8B3714B77352}">
      <dgm:prSet/>
      <dgm:spPr/>
      <dgm:t>
        <a:bodyPr/>
        <a:lstStyle/>
        <a:p>
          <a:endParaRPr lang="en-US"/>
        </a:p>
      </dgm:t>
    </dgm:pt>
    <dgm:pt modelId="{2148698C-70BD-4625-9EFF-E2DB4736F976}" type="sibTrans" cxnId="{2129E4A0-2C4A-46F1-8647-8B3714B77352}">
      <dgm:prSet/>
      <dgm:spPr/>
      <dgm:t>
        <a:bodyPr/>
        <a:lstStyle/>
        <a:p>
          <a:endParaRPr lang="en-US"/>
        </a:p>
      </dgm:t>
    </dgm:pt>
    <dgm:pt modelId="{5B6EC4B1-9699-45EC-836B-66174FB72FB7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6. </a:t>
          </a:r>
          <a:r>
            <a:rPr lang="en-US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Lmov</a:t>
          </a:r>
          <a:r>
            <a: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bxwZ</a:t>
          </a:r>
          <a:r>
            <a: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Aby‡gv`b</a:t>
          </a:r>
          <a:r>
            <a: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endParaRPr lang="en-US" dirty="0"/>
        </a:p>
      </dgm:t>
    </dgm:pt>
    <dgm:pt modelId="{F9B9CA72-7390-4568-AD5F-EC8E2C0C9ED1}" type="parTrans" cxnId="{CA5A5B88-EC46-4EE2-A268-5BFB32F7B079}">
      <dgm:prSet/>
      <dgm:spPr/>
      <dgm:t>
        <a:bodyPr/>
        <a:lstStyle/>
        <a:p>
          <a:endParaRPr lang="en-US"/>
        </a:p>
      </dgm:t>
    </dgm:pt>
    <dgm:pt modelId="{744A42D8-742B-420B-9705-8BA5E383D232}" type="sibTrans" cxnId="{CA5A5B88-EC46-4EE2-A268-5BFB32F7B079}">
      <dgm:prSet/>
      <dgm:spPr/>
      <dgm:t>
        <a:bodyPr/>
        <a:lstStyle/>
        <a:p>
          <a:endParaRPr lang="en-US"/>
        </a:p>
      </dgm:t>
    </dgm:pt>
    <dgm:pt modelId="{05FDA4BF-FE38-4B2F-BED4-A91015E35EBC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7.Rbmg_©b </a:t>
          </a:r>
          <a:r>
            <a:rPr lang="en-US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jv‡fi</a:t>
          </a:r>
          <a:r>
            <a: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Rb</a:t>
          </a:r>
          <a:r>
            <a: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¨ </a:t>
          </a:r>
          <a:r>
            <a:rPr lang="en-US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e¨e¯’v</a:t>
          </a:r>
          <a:r>
            <a: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MÖnY</a:t>
          </a:r>
          <a:endParaRPr lang="en-US" dirty="0"/>
        </a:p>
      </dgm:t>
    </dgm:pt>
    <dgm:pt modelId="{7896FCFA-1F19-471F-AFC2-567F1BB886AA}" type="parTrans" cxnId="{75A20B23-F1F8-406C-97F2-919348C1E93E}">
      <dgm:prSet/>
      <dgm:spPr/>
      <dgm:t>
        <a:bodyPr/>
        <a:lstStyle/>
        <a:p>
          <a:endParaRPr lang="en-US"/>
        </a:p>
      </dgm:t>
    </dgm:pt>
    <dgm:pt modelId="{0F8C6B13-D3EA-48A0-9C3A-22069654287D}" type="sibTrans" cxnId="{75A20B23-F1F8-406C-97F2-919348C1E93E}">
      <dgm:prSet/>
      <dgm:spPr/>
      <dgm:t>
        <a:bodyPr/>
        <a:lstStyle/>
        <a:p>
          <a:endParaRPr lang="en-US"/>
        </a:p>
      </dgm:t>
    </dgm:pt>
    <dgm:pt modelId="{9B4E8D9D-175F-4634-838E-2170C4C01F1F}">
      <dgm:prSet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2. </a:t>
          </a:r>
          <a:r>
            <a:rPr lang="en-US" sz="2400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bxwZ</a:t>
          </a:r>
          <a:r>
            <a:rPr lang="en-US" sz="2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cÖbq‡Yi</a:t>
          </a:r>
          <a:r>
            <a:rPr lang="en-US" sz="2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wm×všÍ</a:t>
          </a:r>
          <a:r>
            <a:rPr lang="en-US" sz="2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MÖnY</a:t>
          </a:r>
          <a:r>
            <a:rPr lang="en-US" sz="2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        </a:t>
          </a:r>
        </a:p>
      </dgm:t>
    </dgm:pt>
    <dgm:pt modelId="{A318AA10-4226-4C8D-85BA-78252C6C13E8}" type="parTrans" cxnId="{346D824D-E97A-4219-8ABE-E0C6C0C5BFF7}">
      <dgm:prSet/>
      <dgm:spPr/>
      <dgm:t>
        <a:bodyPr/>
        <a:lstStyle/>
        <a:p>
          <a:endParaRPr lang="en-US"/>
        </a:p>
      </dgm:t>
    </dgm:pt>
    <dgm:pt modelId="{2A91C820-D187-4FDD-8C12-1B0FCCDDE40C}" type="sibTrans" cxnId="{346D824D-E97A-4219-8ABE-E0C6C0C5BFF7}">
      <dgm:prSet/>
      <dgm:spPr/>
      <dgm:t>
        <a:bodyPr/>
        <a:lstStyle/>
        <a:p>
          <a:endParaRPr lang="en-US"/>
        </a:p>
      </dgm:t>
    </dgm:pt>
    <dgm:pt modelId="{C2A824ED-86DB-403F-B14D-7C641057BFF3}">
      <dgm:prSet custT="1"/>
      <dgm:spPr/>
      <dgm:t>
        <a:bodyPr/>
        <a:lstStyle/>
        <a:p>
          <a:r>
            <a:rPr lang="en-US" sz="2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4. </a:t>
          </a:r>
          <a:r>
            <a:rPr lang="en-US" sz="2800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mvgvwRK</a:t>
          </a:r>
          <a:r>
            <a:rPr lang="en-US" sz="2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Ae¯’v</a:t>
          </a:r>
          <a:r>
            <a:rPr lang="en-US" sz="2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we‡kølY</a:t>
          </a:r>
          <a:endParaRPr lang="en-US" sz="2800" b="1" dirty="0" smtClean="0">
            <a:solidFill>
              <a:srgbClr val="FF0000"/>
            </a:solidFill>
            <a:latin typeface="SutonnyMJ" pitchFamily="2" charset="0"/>
            <a:cs typeface="SutonnyMJ" pitchFamily="2" charset="0"/>
          </a:endParaRPr>
        </a:p>
      </dgm:t>
    </dgm:pt>
    <dgm:pt modelId="{13FE2C78-959B-4DBE-95E8-69D9E8047C72}" type="parTrans" cxnId="{7FE05FC5-1951-45AC-9DD0-0FBCF9932F97}">
      <dgm:prSet/>
      <dgm:spPr/>
      <dgm:t>
        <a:bodyPr/>
        <a:lstStyle/>
        <a:p>
          <a:endParaRPr lang="en-US"/>
        </a:p>
      </dgm:t>
    </dgm:pt>
    <dgm:pt modelId="{25EFB542-7980-4B88-A93F-B32EFBF41C13}" type="sibTrans" cxnId="{7FE05FC5-1951-45AC-9DD0-0FBCF9932F97}">
      <dgm:prSet/>
      <dgm:spPr/>
      <dgm:t>
        <a:bodyPr/>
        <a:lstStyle/>
        <a:p>
          <a:endParaRPr lang="en-US"/>
        </a:p>
      </dgm:t>
    </dgm:pt>
    <dgm:pt modelId="{66C83354-C0F3-46F2-8498-BB90526377E1}">
      <dgm:prSet/>
      <dgm:spPr/>
      <dgm:t>
        <a:bodyPr/>
        <a:lstStyle/>
        <a:p>
          <a:r>
            <a:rPr lang="en-US" b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8. bxwZi P‚ovšÍ Aby‡gv`b</a:t>
          </a:r>
          <a:endParaRPr lang="en-US" b="1" dirty="0" smtClean="0">
            <a:solidFill>
              <a:srgbClr val="FF0000"/>
            </a:solidFill>
            <a:latin typeface="SutonnyMJ" pitchFamily="2" charset="0"/>
            <a:cs typeface="SutonnyMJ" pitchFamily="2" charset="0"/>
          </a:endParaRPr>
        </a:p>
      </dgm:t>
    </dgm:pt>
    <dgm:pt modelId="{F5ED6EBB-598D-4EB4-96D7-D5330E448C07}" type="parTrans" cxnId="{7A7C5E97-738F-47CB-A522-5A563A147BC7}">
      <dgm:prSet/>
      <dgm:spPr/>
      <dgm:t>
        <a:bodyPr/>
        <a:lstStyle/>
        <a:p>
          <a:endParaRPr lang="en-US"/>
        </a:p>
      </dgm:t>
    </dgm:pt>
    <dgm:pt modelId="{D1B6976D-1781-4EBE-B18F-2205A6D09EF4}" type="sibTrans" cxnId="{7A7C5E97-738F-47CB-A522-5A563A147BC7}">
      <dgm:prSet/>
      <dgm:spPr/>
      <dgm:t>
        <a:bodyPr/>
        <a:lstStyle/>
        <a:p>
          <a:endParaRPr lang="en-US"/>
        </a:p>
      </dgm:t>
    </dgm:pt>
    <dgm:pt modelId="{ED50FD11-2CA9-4EF3-84BA-B8AAB3E6DC21}" type="pres">
      <dgm:prSet presAssocID="{2298C7D2-C848-48BB-967D-58F615099D6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1B7CA4-7858-4E0F-A38C-68A78038DCD1}" type="pres">
      <dgm:prSet presAssocID="{4CD31520-74E9-4709-A1D1-7934C4C68F59}" presName="node" presStyleLbl="node1" presStyleIdx="0" presStyleCnt="8" custScaleX="203469" custScaleY="196270" custRadScaleRad="97991" custRadScaleInc="23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0B887-BB3D-4F95-AFD8-CE2B338C1E1C}" type="pres">
      <dgm:prSet presAssocID="{4CD31520-74E9-4709-A1D1-7934C4C68F59}" presName="spNode" presStyleCnt="0"/>
      <dgm:spPr/>
    </dgm:pt>
    <dgm:pt modelId="{7F2DA109-DF20-4CB6-AF54-44F7DD64FC75}" type="pres">
      <dgm:prSet presAssocID="{33363BDC-C2BA-498E-AA44-20E80CAB1B2B}" presName="sibTrans" presStyleLbl="sibTrans1D1" presStyleIdx="0" presStyleCnt="8"/>
      <dgm:spPr/>
      <dgm:t>
        <a:bodyPr/>
        <a:lstStyle/>
        <a:p>
          <a:endParaRPr lang="en-US"/>
        </a:p>
      </dgm:t>
    </dgm:pt>
    <dgm:pt modelId="{59825620-53D4-4867-B2C6-D89889D0D7EA}" type="pres">
      <dgm:prSet presAssocID="{9B4E8D9D-175F-4634-838E-2170C4C01F1F}" presName="node" presStyleLbl="node1" presStyleIdx="1" presStyleCnt="8" custScaleX="185608" custScaleY="212767" custRadScaleRad="110830" custRadScaleInc="121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C6D53-D6BD-406B-B0F3-954981173F26}" type="pres">
      <dgm:prSet presAssocID="{9B4E8D9D-175F-4634-838E-2170C4C01F1F}" presName="spNode" presStyleCnt="0"/>
      <dgm:spPr/>
    </dgm:pt>
    <dgm:pt modelId="{9B43C4C3-27E3-47BD-BB62-7BDEAAEC6CAE}" type="pres">
      <dgm:prSet presAssocID="{2A91C820-D187-4FDD-8C12-1B0FCCDDE40C}" presName="sibTrans" presStyleLbl="sibTrans1D1" presStyleIdx="1" presStyleCnt="8"/>
      <dgm:spPr/>
      <dgm:t>
        <a:bodyPr/>
        <a:lstStyle/>
        <a:p>
          <a:endParaRPr lang="en-US"/>
        </a:p>
      </dgm:t>
    </dgm:pt>
    <dgm:pt modelId="{8A797929-6F8C-4323-85EE-9EAD93FE6F90}" type="pres">
      <dgm:prSet presAssocID="{4F4C9A25-C283-413D-96C2-50DF09FF26CD}" presName="node" presStyleLbl="node1" presStyleIdx="2" presStyleCnt="8" custScaleX="175254" custScaleY="192783" custRadScaleRad="115843" custRadScaleInc="54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EA4B8-51CB-414F-8EF0-CCFA3282AAE5}" type="pres">
      <dgm:prSet presAssocID="{4F4C9A25-C283-413D-96C2-50DF09FF26CD}" presName="spNode" presStyleCnt="0"/>
      <dgm:spPr/>
    </dgm:pt>
    <dgm:pt modelId="{5803992C-A545-4284-A4FC-2CE7A290A46F}" type="pres">
      <dgm:prSet presAssocID="{A4763A7C-B7C9-4D02-83C4-A6D90D2935A7}" presName="sibTrans" presStyleLbl="sibTrans1D1" presStyleIdx="2" presStyleCnt="8"/>
      <dgm:spPr/>
      <dgm:t>
        <a:bodyPr/>
        <a:lstStyle/>
        <a:p>
          <a:endParaRPr lang="en-US"/>
        </a:p>
      </dgm:t>
    </dgm:pt>
    <dgm:pt modelId="{C15EDB52-3B89-49DC-AE88-A25C932F030F}" type="pres">
      <dgm:prSet presAssocID="{C2A824ED-86DB-403F-B14D-7C641057BFF3}" presName="node" presStyleLbl="node1" presStyleIdx="3" presStyleCnt="8" custScaleX="177404" custScaleY="181323" custRadScaleRad="125067" custRadScaleInc="-54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6C29C-7D38-4F10-A5EF-8200DE048338}" type="pres">
      <dgm:prSet presAssocID="{C2A824ED-86DB-403F-B14D-7C641057BFF3}" presName="spNode" presStyleCnt="0"/>
      <dgm:spPr/>
    </dgm:pt>
    <dgm:pt modelId="{20E3BAE1-0786-46E3-A3DF-5958E3AB06A1}" type="pres">
      <dgm:prSet presAssocID="{25EFB542-7980-4B88-A93F-B32EFBF41C13}" presName="sibTrans" presStyleLbl="sibTrans1D1" presStyleIdx="3" presStyleCnt="8"/>
      <dgm:spPr/>
      <dgm:t>
        <a:bodyPr/>
        <a:lstStyle/>
        <a:p>
          <a:endParaRPr lang="en-US"/>
        </a:p>
      </dgm:t>
    </dgm:pt>
    <dgm:pt modelId="{C7A636A6-A794-4D92-A3CC-45844266ABFC}" type="pres">
      <dgm:prSet presAssocID="{66B1BC2C-FB8D-4A39-AE61-A8A0189D01EE}" presName="node" presStyleLbl="node1" presStyleIdx="4" presStyleCnt="8" custScaleX="179320" custScaleY="163680" custRadScaleRad="104117" custRadScaleInc="-37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70A59-B316-4CC7-AC61-684754861EB7}" type="pres">
      <dgm:prSet presAssocID="{66B1BC2C-FB8D-4A39-AE61-A8A0189D01EE}" presName="spNode" presStyleCnt="0"/>
      <dgm:spPr/>
    </dgm:pt>
    <dgm:pt modelId="{A38153C1-AE15-44A8-AC37-0699C6B9ADBC}" type="pres">
      <dgm:prSet presAssocID="{2148698C-70BD-4625-9EFF-E2DB4736F976}" presName="sibTrans" presStyleLbl="sibTrans1D1" presStyleIdx="4" presStyleCnt="8"/>
      <dgm:spPr/>
      <dgm:t>
        <a:bodyPr/>
        <a:lstStyle/>
        <a:p>
          <a:endParaRPr lang="en-US"/>
        </a:p>
      </dgm:t>
    </dgm:pt>
    <dgm:pt modelId="{E4669D17-0B1B-46C9-8D62-A5D745411C62}" type="pres">
      <dgm:prSet presAssocID="{5B6EC4B1-9699-45EC-836B-66174FB72FB7}" presName="node" presStyleLbl="node1" presStyleIdx="5" presStyleCnt="8" custScaleX="169765" custScaleY="222585" custRadScaleRad="106959" custRadScaleInc="3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72296-2199-4E45-918F-8756080EF523}" type="pres">
      <dgm:prSet presAssocID="{5B6EC4B1-9699-45EC-836B-66174FB72FB7}" presName="spNode" presStyleCnt="0"/>
      <dgm:spPr/>
    </dgm:pt>
    <dgm:pt modelId="{862688D5-B729-4EAD-8D3B-5F9FC54FCF46}" type="pres">
      <dgm:prSet presAssocID="{744A42D8-742B-420B-9705-8BA5E383D232}" presName="sibTrans" presStyleLbl="sibTrans1D1" presStyleIdx="5" presStyleCnt="8"/>
      <dgm:spPr/>
      <dgm:t>
        <a:bodyPr/>
        <a:lstStyle/>
        <a:p>
          <a:endParaRPr lang="en-US"/>
        </a:p>
      </dgm:t>
    </dgm:pt>
    <dgm:pt modelId="{7DE6E7D8-FC16-47EB-B23B-10FD1CCBC4F9}" type="pres">
      <dgm:prSet presAssocID="{05FDA4BF-FE38-4B2F-BED4-A91015E35EBC}" presName="node" presStyleLbl="node1" presStyleIdx="6" presStyleCnt="8" custScaleX="170607" custScaleY="208047" custRadScaleRad="106346" custRadScaleInc="-12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3EABA-57C7-4AE5-B900-7F30499FFF30}" type="pres">
      <dgm:prSet presAssocID="{05FDA4BF-FE38-4B2F-BED4-A91015E35EBC}" presName="spNode" presStyleCnt="0"/>
      <dgm:spPr/>
    </dgm:pt>
    <dgm:pt modelId="{0BC14495-54A9-4B54-9F65-99CF5C08CEE0}" type="pres">
      <dgm:prSet presAssocID="{0F8C6B13-D3EA-48A0-9C3A-22069654287D}" presName="sibTrans" presStyleLbl="sibTrans1D1" presStyleIdx="6" presStyleCnt="8"/>
      <dgm:spPr/>
      <dgm:t>
        <a:bodyPr/>
        <a:lstStyle/>
        <a:p>
          <a:endParaRPr lang="en-US"/>
        </a:p>
      </dgm:t>
    </dgm:pt>
    <dgm:pt modelId="{271BE79A-5371-4D90-83A0-299D77C30958}" type="pres">
      <dgm:prSet presAssocID="{66C83354-C0F3-46F2-8498-BB90526377E1}" presName="node" presStyleLbl="node1" presStyleIdx="7" presStyleCnt="8" custScaleX="181597" custScaleY="181753" custRadScaleRad="106743" custRadScaleInc="-56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04D0C-7966-47F0-AD9E-BF2D90B97F57}" type="pres">
      <dgm:prSet presAssocID="{66C83354-C0F3-46F2-8498-BB90526377E1}" presName="spNode" presStyleCnt="0"/>
      <dgm:spPr/>
    </dgm:pt>
    <dgm:pt modelId="{6B5BEF38-EF7A-4827-8FEC-21224BB03603}" type="pres">
      <dgm:prSet presAssocID="{D1B6976D-1781-4EBE-B18F-2205A6D09EF4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E5CACF1F-6E4B-4D32-A55B-BD1381DBBAE4}" type="presOf" srcId="{744A42D8-742B-420B-9705-8BA5E383D232}" destId="{862688D5-B729-4EAD-8D3B-5F9FC54FCF46}" srcOrd="0" destOrd="0" presId="urn:microsoft.com/office/officeart/2005/8/layout/cycle6"/>
    <dgm:cxn modelId="{75A20B23-F1F8-406C-97F2-919348C1E93E}" srcId="{2298C7D2-C848-48BB-967D-58F615099D65}" destId="{05FDA4BF-FE38-4B2F-BED4-A91015E35EBC}" srcOrd="6" destOrd="0" parTransId="{7896FCFA-1F19-471F-AFC2-567F1BB886AA}" sibTransId="{0F8C6B13-D3EA-48A0-9C3A-22069654287D}"/>
    <dgm:cxn modelId="{3A9AE2EF-6C10-437A-BB53-ECF05244A3A1}" type="presOf" srcId="{C2A824ED-86DB-403F-B14D-7C641057BFF3}" destId="{C15EDB52-3B89-49DC-AE88-A25C932F030F}" srcOrd="0" destOrd="0" presId="urn:microsoft.com/office/officeart/2005/8/layout/cycle6"/>
    <dgm:cxn modelId="{CA5A5B88-EC46-4EE2-A268-5BFB32F7B079}" srcId="{2298C7D2-C848-48BB-967D-58F615099D65}" destId="{5B6EC4B1-9699-45EC-836B-66174FB72FB7}" srcOrd="5" destOrd="0" parTransId="{F9B9CA72-7390-4568-AD5F-EC8E2C0C9ED1}" sibTransId="{744A42D8-742B-420B-9705-8BA5E383D232}"/>
    <dgm:cxn modelId="{E3D2EF68-A799-44D4-85B2-90BD3BE8D611}" type="presOf" srcId="{2A91C820-D187-4FDD-8C12-1B0FCCDDE40C}" destId="{9B43C4C3-27E3-47BD-BB62-7BDEAAEC6CAE}" srcOrd="0" destOrd="0" presId="urn:microsoft.com/office/officeart/2005/8/layout/cycle6"/>
    <dgm:cxn modelId="{3AE3A183-B5E6-4461-9368-D578A57DBB7C}" type="presOf" srcId="{9B4E8D9D-175F-4634-838E-2170C4C01F1F}" destId="{59825620-53D4-4867-B2C6-D89889D0D7EA}" srcOrd="0" destOrd="0" presId="urn:microsoft.com/office/officeart/2005/8/layout/cycle6"/>
    <dgm:cxn modelId="{8C250B98-FA98-4D7C-A455-4671DDCFB65B}" type="presOf" srcId="{25EFB542-7980-4B88-A93F-B32EFBF41C13}" destId="{20E3BAE1-0786-46E3-A3DF-5958E3AB06A1}" srcOrd="0" destOrd="0" presId="urn:microsoft.com/office/officeart/2005/8/layout/cycle6"/>
    <dgm:cxn modelId="{346D824D-E97A-4219-8ABE-E0C6C0C5BFF7}" srcId="{2298C7D2-C848-48BB-967D-58F615099D65}" destId="{9B4E8D9D-175F-4634-838E-2170C4C01F1F}" srcOrd="1" destOrd="0" parTransId="{A318AA10-4226-4C8D-85BA-78252C6C13E8}" sibTransId="{2A91C820-D187-4FDD-8C12-1B0FCCDDE40C}"/>
    <dgm:cxn modelId="{9E526CAE-3917-4798-8F72-6FCE4877BE15}" type="presOf" srcId="{4CD31520-74E9-4709-A1D1-7934C4C68F59}" destId="{5F1B7CA4-7858-4E0F-A38C-68A78038DCD1}" srcOrd="0" destOrd="0" presId="urn:microsoft.com/office/officeart/2005/8/layout/cycle6"/>
    <dgm:cxn modelId="{8AE3001C-C8D9-424E-B177-B79327101EAA}" srcId="{2298C7D2-C848-48BB-967D-58F615099D65}" destId="{4CD31520-74E9-4709-A1D1-7934C4C68F59}" srcOrd="0" destOrd="0" parTransId="{3ABAAFC0-1B99-4FA0-AEDD-54B0DA9BD94F}" sibTransId="{33363BDC-C2BA-498E-AA44-20E80CAB1B2B}"/>
    <dgm:cxn modelId="{E7B74672-40D3-450C-B667-2D1E0BA348AC}" type="presOf" srcId="{D1B6976D-1781-4EBE-B18F-2205A6D09EF4}" destId="{6B5BEF38-EF7A-4827-8FEC-21224BB03603}" srcOrd="0" destOrd="0" presId="urn:microsoft.com/office/officeart/2005/8/layout/cycle6"/>
    <dgm:cxn modelId="{9A34FA30-33B9-4802-933D-A32B478736EC}" type="presOf" srcId="{0F8C6B13-D3EA-48A0-9C3A-22069654287D}" destId="{0BC14495-54A9-4B54-9F65-99CF5C08CEE0}" srcOrd="0" destOrd="0" presId="urn:microsoft.com/office/officeart/2005/8/layout/cycle6"/>
    <dgm:cxn modelId="{83F450C8-4808-4066-A883-463004F215A1}" type="presOf" srcId="{66C83354-C0F3-46F2-8498-BB90526377E1}" destId="{271BE79A-5371-4D90-83A0-299D77C30958}" srcOrd="0" destOrd="0" presId="urn:microsoft.com/office/officeart/2005/8/layout/cycle6"/>
    <dgm:cxn modelId="{7A7C5E97-738F-47CB-A522-5A563A147BC7}" srcId="{2298C7D2-C848-48BB-967D-58F615099D65}" destId="{66C83354-C0F3-46F2-8498-BB90526377E1}" srcOrd="7" destOrd="0" parTransId="{F5ED6EBB-598D-4EB4-96D7-D5330E448C07}" sibTransId="{D1B6976D-1781-4EBE-B18F-2205A6D09EF4}"/>
    <dgm:cxn modelId="{7FE05FC5-1951-45AC-9DD0-0FBCF9932F97}" srcId="{2298C7D2-C848-48BB-967D-58F615099D65}" destId="{C2A824ED-86DB-403F-B14D-7C641057BFF3}" srcOrd="3" destOrd="0" parTransId="{13FE2C78-959B-4DBE-95E8-69D9E8047C72}" sibTransId="{25EFB542-7980-4B88-A93F-B32EFBF41C13}"/>
    <dgm:cxn modelId="{2129E4A0-2C4A-46F1-8647-8B3714B77352}" srcId="{2298C7D2-C848-48BB-967D-58F615099D65}" destId="{66B1BC2C-FB8D-4A39-AE61-A8A0189D01EE}" srcOrd="4" destOrd="0" parTransId="{5169C0F3-688D-440D-A157-DCBD79F4E011}" sibTransId="{2148698C-70BD-4625-9EFF-E2DB4736F976}"/>
    <dgm:cxn modelId="{AEDD712B-92DA-4022-B70C-5AD43A31E6CF}" type="presOf" srcId="{2298C7D2-C848-48BB-967D-58F615099D65}" destId="{ED50FD11-2CA9-4EF3-84BA-B8AAB3E6DC21}" srcOrd="0" destOrd="0" presId="urn:microsoft.com/office/officeart/2005/8/layout/cycle6"/>
    <dgm:cxn modelId="{0992CF0F-AEEF-4DDB-8E34-44F1113F2B7F}" type="presOf" srcId="{A4763A7C-B7C9-4D02-83C4-A6D90D2935A7}" destId="{5803992C-A545-4284-A4FC-2CE7A290A46F}" srcOrd="0" destOrd="0" presId="urn:microsoft.com/office/officeart/2005/8/layout/cycle6"/>
    <dgm:cxn modelId="{28EF9CD7-7D6A-424E-9D53-E100E326900D}" type="presOf" srcId="{05FDA4BF-FE38-4B2F-BED4-A91015E35EBC}" destId="{7DE6E7D8-FC16-47EB-B23B-10FD1CCBC4F9}" srcOrd="0" destOrd="0" presId="urn:microsoft.com/office/officeart/2005/8/layout/cycle6"/>
    <dgm:cxn modelId="{F0A8E0C5-803D-4470-8C27-FF70EA078C44}" type="presOf" srcId="{5B6EC4B1-9699-45EC-836B-66174FB72FB7}" destId="{E4669D17-0B1B-46C9-8D62-A5D745411C62}" srcOrd="0" destOrd="0" presId="urn:microsoft.com/office/officeart/2005/8/layout/cycle6"/>
    <dgm:cxn modelId="{40E9200C-5214-43B3-B1BF-E5853D16CF0E}" type="presOf" srcId="{4F4C9A25-C283-413D-96C2-50DF09FF26CD}" destId="{8A797929-6F8C-4323-85EE-9EAD93FE6F90}" srcOrd="0" destOrd="0" presId="urn:microsoft.com/office/officeart/2005/8/layout/cycle6"/>
    <dgm:cxn modelId="{463797F9-1BA4-4A18-B060-A1D3884FA85A}" srcId="{2298C7D2-C848-48BB-967D-58F615099D65}" destId="{4F4C9A25-C283-413D-96C2-50DF09FF26CD}" srcOrd="2" destOrd="0" parTransId="{6F85C7B4-CF73-46A3-91A2-84F8372F41F0}" sibTransId="{A4763A7C-B7C9-4D02-83C4-A6D90D2935A7}"/>
    <dgm:cxn modelId="{9DB2E9AF-689E-42A9-A6F2-165C8B1D9E39}" type="presOf" srcId="{33363BDC-C2BA-498E-AA44-20E80CAB1B2B}" destId="{7F2DA109-DF20-4CB6-AF54-44F7DD64FC75}" srcOrd="0" destOrd="0" presId="urn:microsoft.com/office/officeart/2005/8/layout/cycle6"/>
    <dgm:cxn modelId="{1F2A7C2A-DFB1-42E1-B902-2BEB257C3F4A}" type="presOf" srcId="{66B1BC2C-FB8D-4A39-AE61-A8A0189D01EE}" destId="{C7A636A6-A794-4D92-A3CC-45844266ABFC}" srcOrd="0" destOrd="0" presId="urn:microsoft.com/office/officeart/2005/8/layout/cycle6"/>
    <dgm:cxn modelId="{7B56D5DA-BC95-4946-B39C-3233823035A9}" type="presOf" srcId="{2148698C-70BD-4625-9EFF-E2DB4736F976}" destId="{A38153C1-AE15-44A8-AC37-0699C6B9ADBC}" srcOrd="0" destOrd="0" presId="urn:microsoft.com/office/officeart/2005/8/layout/cycle6"/>
    <dgm:cxn modelId="{46C93B6E-8C21-4901-9A01-118E0CEB4CB5}" type="presParOf" srcId="{ED50FD11-2CA9-4EF3-84BA-B8AAB3E6DC21}" destId="{5F1B7CA4-7858-4E0F-A38C-68A78038DCD1}" srcOrd="0" destOrd="0" presId="urn:microsoft.com/office/officeart/2005/8/layout/cycle6"/>
    <dgm:cxn modelId="{E71DC353-01F5-4421-BA6F-A5750230747D}" type="presParOf" srcId="{ED50FD11-2CA9-4EF3-84BA-B8AAB3E6DC21}" destId="{68B0B887-BB3D-4F95-AFD8-CE2B338C1E1C}" srcOrd="1" destOrd="0" presId="urn:microsoft.com/office/officeart/2005/8/layout/cycle6"/>
    <dgm:cxn modelId="{410E2DAE-4CFC-4CED-9E40-41888E3DBC0A}" type="presParOf" srcId="{ED50FD11-2CA9-4EF3-84BA-B8AAB3E6DC21}" destId="{7F2DA109-DF20-4CB6-AF54-44F7DD64FC75}" srcOrd="2" destOrd="0" presId="urn:microsoft.com/office/officeart/2005/8/layout/cycle6"/>
    <dgm:cxn modelId="{A664FE28-D62F-4B95-B00C-18899DBA3BD5}" type="presParOf" srcId="{ED50FD11-2CA9-4EF3-84BA-B8AAB3E6DC21}" destId="{59825620-53D4-4867-B2C6-D89889D0D7EA}" srcOrd="3" destOrd="0" presId="urn:microsoft.com/office/officeart/2005/8/layout/cycle6"/>
    <dgm:cxn modelId="{B990DB9E-6C33-415C-AEF3-86FB0C297082}" type="presParOf" srcId="{ED50FD11-2CA9-4EF3-84BA-B8AAB3E6DC21}" destId="{7C7C6D53-D6BD-406B-B0F3-954981173F26}" srcOrd="4" destOrd="0" presId="urn:microsoft.com/office/officeart/2005/8/layout/cycle6"/>
    <dgm:cxn modelId="{0A6C666C-0F5A-4F7C-A202-0E052E6C4C04}" type="presParOf" srcId="{ED50FD11-2CA9-4EF3-84BA-B8AAB3E6DC21}" destId="{9B43C4C3-27E3-47BD-BB62-7BDEAAEC6CAE}" srcOrd="5" destOrd="0" presId="urn:microsoft.com/office/officeart/2005/8/layout/cycle6"/>
    <dgm:cxn modelId="{7782C367-77C8-4820-9336-FD302E19C4B1}" type="presParOf" srcId="{ED50FD11-2CA9-4EF3-84BA-B8AAB3E6DC21}" destId="{8A797929-6F8C-4323-85EE-9EAD93FE6F90}" srcOrd="6" destOrd="0" presId="urn:microsoft.com/office/officeart/2005/8/layout/cycle6"/>
    <dgm:cxn modelId="{2F1FD72F-9E81-494A-A950-51F373952F7F}" type="presParOf" srcId="{ED50FD11-2CA9-4EF3-84BA-B8AAB3E6DC21}" destId="{B7CEA4B8-51CB-414F-8EF0-CCFA3282AAE5}" srcOrd="7" destOrd="0" presId="urn:microsoft.com/office/officeart/2005/8/layout/cycle6"/>
    <dgm:cxn modelId="{D75C76C2-3AF4-4AC0-9D06-730B25E8A700}" type="presParOf" srcId="{ED50FD11-2CA9-4EF3-84BA-B8AAB3E6DC21}" destId="{5803992C-A545-4284-A4FC-2CE7A290A46F}" srcOrd="8" destOrd="0" presId="urn:microsoft.com/office/officeart/2005/8/layout/cycle6"/>
    <dgm:cxn modelId="{7CA0AF5C-ED51-4F5A-9D35-935831AF3E23}" type="presParOf" srcId="{ED50FD11-2CA9-4EF3-84BA-B8AAB3E6DC21}" destId="{C15EDB52-3B89-49DC-AE88-A25C932F030F}" srcOrd="9" destOrd="0" presId="urn:microsoft.com/office/officeart/2005/8/layout/cycle6"/>
    <dgm:cxn modelId="{184AAB6B-ED04-46FE-BF57-59D39103B841}" type="presParOf" srcId="{ED50FD11-2CA9-4EF3-84BA-B8AAB3E6DC21}" destId="{1636C29C-7D38-4F10-A5EF-8200DE048338}" srcOrd="10" destOrd="0" presId="urn:microsoft.com/office/officeart/2005/8/layout/cycle6"/>
    <dgm:cxn modelId="{7C627515-03B7-4F0E-A687-E04C4C9FAD4E}" type="presParOf" srcId="{ED50FD11-2CA9-4EF3-84BA-B8AAB3E6DC21}" destId="{20E3BAE1-0786-46E3-A3DF-5958E3AB06A1}" srcOrd="11" destOrd="0" presId="urn:microsoft.com/office/officeart/2005/8/layout/cycle6"/>
    <dgm:cxn modelId="{A6B103AD-06C9-4998-B405-0B6ACF9AEC17}" type="presParOf" srcId="{ED50FD11-2CA9-4EF3-84BA-B8AAB3E6DC21}" destId="{C7A636A6-A794-4D92-A3CC-45844266ABFC}" srcOrd="12" destOrd="0" presId="urn:microsoft.com/office/officeart/2005/8/layout/cycle6"/>
    <dgm:cxn modelId="{DD4A4328-F4EC-4415-8DE1-CF655C0DF45C}" type="presParOf" srcId="{ED50FD11-2CA9-4EF3-84BA-B8AAB3E6DC21}" destId="{0F570A59-B316-4CC7-AC61-684754861EB7}" srcOrd="13" destOrd="0" presId="urn:microsoft.com/office/officeart/2005/8/layout/cycle6"/>
    <dgm:cxn modelId="{9BD19F3B-9364-4843-A6B8-4F0885953E05}" type="presParOf" srcId="{ED50FD11-2CA9-4EF3-84BA-B8AAB3E6DC21}" destId="{A38153C1-AE15-44A8-AC37-0699C6B9ADBC}" srcOrd="14" destOrd="0" presId="urn:microsoft.com/office/officeart/2005/8/layout/cycle6"/>
    <dgm:cxn modelId="{551148D7-A2CF-45AF-9588-ACF65C1AC28C}" type="presParOf" srcId="{ED50FD11-2CA9-4EF3-84BA-B8AAB3E6DC21}" destId="{E4669D17-0B1B-46C9-8D62-A5D745411C62}" srcOrd="15" destOrd="0" presId="urn:microsoft.com/office/officeart/2005/8/layout/cycle6"/>
    <dgm:cxn modelId="{0DA8A07F-EFB3-4012-8283-E46F5C23DB09}" type="presParOf" srcId="{ED50FD11-2CA9-4EF3-84BA-B8AAB3E6DC21}" destId="{C0A72296-2199-4E45-918F-8756080EF523}" srcOrd="16" destOrd="0" presId="urn:microsoft.com/office/officeart/2005/8/layout/cycle6"/>
    <dgm:cxn modelId="{6EE010D3-8311-4B8D-BF15-D9F065E05171}" type="presParOf" srcId="{ED50FD11-2CA9-4EF3-84BA-B8AAB3E6DC21}" destId="{862688D5-B729-4EAD-8D3B-5F9FC54FCF46}" srcOrd="17" destOrd="0" presId="urn:microsoft.com/office/officeart/2005/8/layout/cycle6"/>
    <dgm:cxn modelId="{AD9BF9BB-2818-4F16-A49C-0DA7A03BE04D}" type="presParOf" srcId="{ED50FD11-2CA9-4EF3-84BA-B8AAB3E6DC21}" destId="{7DE6E7D8-FC16-47EB-B23B-10FD1CCBC4F9}" srcOrd="18" destOrd="0" presId="urn:microsoft.com/office/officeart/2005/8/layout/cycle6"/>
    <dgm:cxn modelId="{B73AF7EB-9306-4F7D-AF50-44C5F9B7D34A}" type="presParOf" srcId="{ED50FD11-2CA9-4EF3-84BA-B8AAB3E6DC21}" destId="{C563EABA-57C7-4AE5-B900-7F30499FFF30}" srcOrd="19" destOrd="0" presId="urn:microsoft.com/office/officeart/2005/8/layout/cycle6"/>
    <dgm:cxn modelId="{2401E8F4-8D1A-48FD-8B0D-BFF92E7D9AC8}" type="presParOf" srcId="{ED50FD11-2CA9-4EF3-84BA-B8AAB3E6DC21}" destId="{0BC14495-54A9-4B54-9F65-99CF5C08CEE0}" srcOrd="20" destOrd="0" presId="urn:microsoft.com/office/officeart/2005/8/layout/cycle6"/>
    <dgm:cxn modelId="{37B80C36-F507-46FB-BA86-24B069825384}" type="presParOf" srcId="{ED50FD11-2CA9-4EF3-84BA-B8AAB3E6DC21}" destId="{271BE79A-5371-4D90-83A0-299D77C30958}" srcOrd="21" destOrd="0" presId="urn:microsoft.com/office/officeart/2005/8/layout/cycle6"/>
    <dgm:cxn modelId="{DB197DAD-A464-4817-998A-83E40CB432E8}" type="presParOf" srcId="{ED50FD11-2CA9-4EF3-84BA-B8AAB3E6DC21}" destId="{23204D0C-7966-47F0-AD9E-BF2D90B97F57}" srcOrd="22" destOrd="0" presId="urn:microsoft.com/office/officeart/2005/8/layout/cycle6"/>
    <dgm:cxn modelId="{B5CEAA3C-E42F-49D4-92CD-D8AA6AE09210}" type="presParOf" srcId="{ED50FD11-2CA9-4EF3-84BA-B8AAB3E6DC21}" destId="{6B5BEF38-EF7A-4827-8FEC-21224BB03603}" srcOrd="23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58B0298-E4AC-4EDC-AE6E-5D8874D884FD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5A49CB-D3B3-403F-88F8-F176CB85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851648" cy="1828800"/>
          </a:xfrm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990600"/>
            <a:ext cx="7772400" cy="39624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Arial Black" pitchFamily="34" charset="0"/>
              </a:rPr>
              <a:t>WELCOME </a:t>
            </a:r>
          </a:p>
          <a:p>
            <a:pPr algn="ctr"/>
            <a:r>
              <a:rPr lang="en-US" sz="8000" dirty="0" smtClean="0">
                <a:solidFill>
                  <a:srgbClr val="FF0000"/>
                </a:solidFill>
                <a:latin typeface="Arial Black" pitchFamily="34" charset="0"/>
              </a:rPr>
              <a:t>TO </a:t>
            </a:r>
          </a:p>
          <a:p>
            <a:pPr algn="ctr"/>
            <a:r>
              <a:rPr lang="en-US" sz="8000" dirty="0" smtClean="0">
                <a:solidFill>
                  <a:srgbClr val="FF0000"/>
                </a:solidFill>
                <a:latin typeface="Arial Black" pitchFamily="34" charset="0"/>
              </a:rPr>
              <a:t>MY SESSION</a:t>
            </a:r>
            <a:endParaRPr lang="en-US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PRESENTED </a:t>
            </a:r>
            <a:r>
              <a:rPr lang="en-US" sz="66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BY:</a:t>
            </a:r>
            <a:endParaRPr lang="en-US" sz="6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SHUVODWIP</a:t>
            </a:r>
            <a:r>
              <a:rPr lang="en-US" sz="4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BISWAS</a:t>
            </a:r>
            <a:endParaRPr lang="en-US" sz="4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LECTURER IN SOCIAL WELFARE</a:t>
            </a: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JESSORE GOVT. CITY COLLEGE,</a:t>
            </a: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JESSORE.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TODAY’S TOPIC: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0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SOCIAL POLICY FORMULATION PROCESS/STEPS </a:t>
            </a:r>
          </a:p>
          <a:p>
            <a:pPr algn="ctr">
              <a:buNone/>
            </a:pP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bxwZ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cÖbqY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cªwKqv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/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avc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9154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 Black" pitchFamily="34" charset="0"/>
              </a:rPr>
              <a:t>What is </a:t>
            </a:r>
            <a:r>
              <a:rPr lang="en-US" sz="4800" dirty="0" smtClean="0">
                <a:solidFill>
                  <a:srgbClr val="002060"/>
                </a:solidFill>
                <a:latin typeface="Arial Black" pitchFamily="34" charset="0"/>
              </a:rPr>
              <a:t>SOCIAL POLICY</a:t>
            </a:r>
            <a:r>
              <a:rPr lang="en-US" sz="4400" b="1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  <a:endParaRPr lang="en-US" sz="4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5720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71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71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1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bxwZ</a:t>
            </a:r>
            <a:r>
              <a:rPr lang="en-US" sz="71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1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71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1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71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1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71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1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Av`k</a:t>
            </a:r>
            <a:r>
              <a:rPr lang="en-US" sz="71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71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71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1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wbqg-bxwZ</a:t>
            </a:r>
            <a:r>
              <a:rPr lang="en-US" sz="71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71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hLv‡b</a:t>
            </a:r>
            <a:r>
              <a:rPr lang="en-US" sz="71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1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71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1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71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1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71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71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RbM‡Yi</a:t>
            </a:r>
            <a:r>
              <a:rPr lang="en-US" sz="71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1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Kj¨v‡Yi</a:t>
            </a:r>
            <a:r>
              <a:rPr lang="en-US" sz="71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c_ </a:t>
            </a:r>
            <a:r>
              <a:rPr lang="en-US" sz="71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wb‡`©wkKv</a:t>
            </a:r>
            <a:r>
              <a:rPr lang="en-US" sz="71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71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71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54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676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PROCESS/STEPS OF SOCIAL POLICY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763000" cy="4572000"/>
          </a:xfrm>
        </p:spPr>
        <p:txBody>
          <a:bodyPr>
            <a:noAutofit/>
          </a:bodyPr>
          <a:lstStyle/>
          <a:p>
            <a:pPr marL="1143000" indent="-1143000"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bxwZi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Abyf‚Z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nIqv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1143000" indent="-1143000"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bxwZ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cÖbq‡Yi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 </a:t>
            </a:r>
          </a:p>
          <a:p>
            <a:pPr marL="1143000" indent="-1143000"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KwgwU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1143000" indent="-1143000"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Ae¯’v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we‡kølY</a:t>
            </a:r>
            <a:endParaRPr lang="en-US" sz="66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1143000" indent="-1143000">
              <a:buNone/>
            </a:pPr>
            <a:endParaRPr lang="en-US" sz="6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676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PROCESS/STEPS OF SOCIAL POLICY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991600" cy="4572000"/>
          </a:xfrm>
        </p:spPr>
        <p:txBody>
          <a:bodyPr>
            <a:noAutofit/>
          </a:bodyPr>
          <a:lstStyle/>
          <a:p>
            <a:pPr marL="1143000" indent="-1143000"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Lmov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bxwZ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cÖ¯‘ZKiY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1143000" indent="-1143000"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6.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Lmov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bxwZ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Aby‡gv`b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1143000" indent="-1143000"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7.</a:t>
            </a:r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Rbmg_©b </a:t>
            </a:r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jv‡fi</a:t>
            </a:r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e¨e¯’v</a:t>
            </a:r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MÖnY</a:t>
            </a:r>
            <a:endParaRPr lang="en-US" sz="6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1143000" indent="-1143000"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8.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bxwZi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P‚ovšÍ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Aby‡gv`b</a:t>
            </a:r>
            <a:endParaRPr lang="en-US" sz="66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1143000" indent="-1143000">
              <a:buNone/>
            </a:pPr>
            <a:endParaRPr lang="en-US" sz="6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609600"/>
          <a:ext cx="8229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bR‡i</a:t>
            </a:r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6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28956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ANY </a:t>
            </a:r>
            <a:br>
              <a:rPr lang="en-US" sz="9600" b="1" dirty="0" smtClean="0">
                <a:solidFill>
                  <a:srgbClr val="FF0000"/>
                </a:solidFill>
              </a:rPr>
            </a:br>
            <a:r>
              <a:rPr lang="en-US" sz="9600" b="1" dirty="0" smtClean="0">
                <a:solidFill>
                  <a:srgbClr val="FF0000"/>
                </a:solidFill>
              </a:rPr>
              <a:t>QUESTION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819400"/>
            <a:ext cx="8503920" cy="3505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3900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en-US" sz="239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535E-8 C 0.06892 4.62535E-8 0.125 0.0747 0.125 0.16651 C 0.125 0.25833 0.06892 0.33302 3.33333E-6 0.33302 C -0.06893 0.33302 -0.125 0.25833 -0.125 0.16651 C -0.125 0.0747 -0.06893 4.62535E-8 3.33333E-6 4.62535E-8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458200" cy="1621536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Eras Demi ITC" pitchFamily="34" charset="0"/>
              </a:rPr>
              <a:t>THANK YOU ALL</a:t>
            </a:r>
            <a:endParaRPr lang="en-US" sz="8000" b="1" dirty="0">
              <a:solidFill>
                <a:srgbClr val="FF0000"/>
              </a:solidFill>
              <a:latin typeface="Eras Demi ITC" pitchFamily="34" charset="0"/>
            </a:endParaRPr>
          </a:p>
        </p:txBody>
      </p:sp>
      <p:pic>
        <p:nvPicPr>
          <p:cNvPr id="6" name="Content Placeholder 5" descr="Penguin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2286000"/>
            <a:ext cx="6096000" cy="4070350"/>
          </a:xfrm>
        </p:spPr>
      </p:pic>
    </p:spTree>
  </p:cSld>
  <p:clrMapOvr>
    <a:masterClrMapping/>
  </p:clrMapOvr>
  <p:transition spd="med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197</TotalTime>
  <Words>188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Flow</vt:lpstr>
      <vt:lpstr>Trek</vt:lpstr>
      <vt:lpstr>Concourse</vt:lpstr>
      <vt:lpstr>Metro</vt:lpstr>
      <vt:lpstr>1_Concourse</vt:lpstr>
      <vt:lpstr>Slide 1</vt:lpstr>
      <vt:lpstr>PRESENTED BY:</vt:lpstr>
      <vt:lpstr>TODAY’S TOPIC:</vt:lpstr>
      <vt:lpstr>What is SOCIAL POLICY:</vt:lpstr>
      <vt:lpstr>PROCESS/STEPS OF SOCIAL POLICY FORMULATION</vt:lpstr>
      <vt:lpstr>PROCESS/STEPS OF SOCIAL POLICY FORMULATION</vt:lpstr>
      <vt:lpstr>GK bR‡i:</vt:lpstr>
      <vt:lpstr>ANY  QUESTION</vt:lpstr>
      <vt:lpstr>THANK YOU ALL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Somaj Kormo Dept</cp:lastModifiedBy>
  <cp:revision>36</cp:revision>
  <dcterms:created xsi:type="dcterms:W3CDTF">2015-01-31T11:13:59Z</dcterms:created>
  <dcterms:modified xsi:type="dcterms:W3CDTF">2015-02-16T05:52:44Z</dcterms:modified>
</cp:coreProperties>
</file>