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6" r:id="rId3"/>
    <p:sldId id="267" r:id="rId4"/>
    <p:sldId id="257" r:id="rId5"/>
    <p:sldId id="258" r:id="rId6"/>
    <p:sldId id="259" r:id="rId7"/>
    <p:sldId id="260" r:id="rId8"/>
    <p:sldId id="262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5DC53-D4F4-448C-9F81-1478650828B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529B5-04B6-4036-A5AB-11BD0F8EBF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BC9915-38A9-4E38-A8D6-6419D246350D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A7A227-6CE5-44A8-BA3C-532CBD8930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51648" cy="18288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772400" cy="39624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WELCOME </a:t>
            </a:r>
          </a:p>
          <a:p>
            <a:pPr algn="ctr"/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TO </a:t>
            </a:r>
          </a:p>
          <a:p>
            <a:pPr algn="ctr"/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MY SESSION</a:t>
            </a:r>
            <a:endParaRPr lang="en-US" sz="8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D`vniY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pPr algn="just"/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`ª¨</a:t>
            </a:r>
          </a:p>
          <a:p>
            <a:pPr algn="just"/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eKviZ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/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cÖeYZv</a:t>
            </a:r>
            <a:endParaRPr lang="en-US" sz="40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bvix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wbh©vZb</a:t>
            </a:r>
            <a:endParaRPr lang="en-US" sz="40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BfwUwRs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s to All&#10;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981200"/>
            <a:ext cx="6629400" cy="441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533400" y="1572162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FF0000"/>
                </a:solidFill>
                <a:latin typeface="Showcard Gothic" pitchFamily="82" charset="0"/>
                <a:cs typeface="SutonnyMJ" pitchFamily="2" charset="0"/>
              </a:rPr>
              <a:t>Thanks to All</a:t>
            </a:r>
            <a:endParaRPr lang="en-US" sz="8000" dirty="0">
              <a:solidFill>
                <a:srgbClr val="FF0000"/>
              </a:solidFill>
              <a:latin typeface="Showcard Gothic" pitchFamily="8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 PRESENTED BY-</a:t>
            </a:r>
            <a:endParaRPr lang="en-US" sz="5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SHUVODWIP</a:t>
            </a:r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BISWAS</a:t>
            </a:r>
            <a:endParaRPr lang="en-US" sz="4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LECTURER IN SOCIAL WELFARE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JESSORE GOVT. CITY COLLEGE,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JESSORE.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 descr="D:\Shuvodwip\DOCUMENTS\Others\Photo &amp; Sign\76 k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038600"/>
            <a:ext cx="21336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</a:rPr>
              <a:t>TODAY’S TOPIC:</a:t>
            </a:r>
            <a:endParaRPr lang="en-US" sz="8800" b="1" dirty="0">
              <a:solidFill>
                <a:srgbClr val="0000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9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9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9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cÖZ¨qmg~n</a:t>
            </a:r>
            <a:endParaRPr lang="en-US" sz="72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:</a:t>
            </a: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AZx‡Zi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wew”Qbœ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ZvrÿwYK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Kj¨vY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gDbœq‡bi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mgvRKj¨v‡Yi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D™¢e N‡U|</a:t>
            </a:r>
          </a:p>
          <a:p>
            <a:pPr algn="just"/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cÖ‡qvR‡bi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cÖwÿ‡Z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`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ÿZv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m¤^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wjZ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vwqZ¡kxj</a:t>
            </a:r>
            <a:r>
              <a:rPr lang="en-US" sz="4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mevKg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Avwef©ve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weÁvbm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¤§Z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cØwZi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¨‡g e¨w³,`j I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mgwói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eZ©gv‡b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we‡k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¦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mycwiwPZ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6002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Walter A. Friedlander and Robert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Z.Apte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Social Welfare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en-US" sz="36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edt.1982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n‡”Q ˆ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gvbweK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welqK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ÿZv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GK †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4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e¨w³MZ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mš‘wó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jv‡f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gvbyl‡K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e¨w³MZ, `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mgwóMZfv‡e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endParaRPr lang="en-US" sz="44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Rex </a:t>
            </a:r>
            <a:r>
              <a:rPr lang="en-US" sz="4000" b="1" dirty="0" err="1" smtClean="0">
                <a:solidFill>
                  <a:srgbClr val="FF0000"/>
                </a:solidFill>
              </a:rPr>
              <a:t>A.Skidmore</a:t>
            </a:r>
            <a:r>
              <a:rPr lang="en-US" sz="4000" b="1" dirty="0" smtClean="0">
                <a:solidFill>
                  <a:srgbClr val="FF0000"/>
                </a:solidFill>
              </a:rPr>
              <a:t> and Milton </a:t>
            </a:r>
            <a:r>
              <a:rPr lang="en-US" sz="4000" b="1" dirty="0" err="1" smtClean="0">
                <a:solidFill>
                  <a:srgbClr val="FF0000"/>
                </a:solidFill>
              </a:rPr>
              <a:t>G.Thackeray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Introduction to Social Work(5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4000" b="1" dirty="0" smtClean="0">
                <a:solidFill>
                  <a:srgbClr val="FF0000"/>
                </a:solidFill>
              </a:rPr>
              <a:t> edt.1991)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991600" cy="46939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Kjv,weÁvb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ckv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gvbyl‡K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e¨w³MZ,`jxq (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cvwievwiK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I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mgwóMZ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mgvav‡b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©, `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jmgvRKg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©,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msMVb,cÖkvmb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M‡elYv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wZmn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e¨envwiK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Abykxjb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e¨w³MZ,`jxq I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mgwóMZ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m‡šÍvlRbK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m„wó‡Z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6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mvgwMÖK</a:t>
            </a:r>
            <a:r>
              <a:rPr lang="en-US" sz="4000" b="1" dirty="0" smtClean="0"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`„wófw½</a:t>
            </a:r>
          </a:p>
          <a:p>
            <a:pPr>
              <a:buBlip>
                <a:blip r:embed="rId2"/>
              </a:buBlip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mvnvh¨Kvix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mÿgKvix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ckv</a:t>
            </a:r>
            <a:endParaRPr lang="en-US" sz="4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Ávb</a:t>
            </a:r>
            <a:endParaRPr lang="en-US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sz="4000" b="1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mØ¨envi</a:t>
            </a:r>
            <a:endParaRPr lang="en-US" sz="4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cØwZ</a:t>
            </a:r>
            <a:endParaRPr lang="en-US" sz="40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b¨vqwePvi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pPr algn="just"/>
            <a:r>
              <a:rPr lang="en-US" sz="5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AbvKvw•ÿZ</a:t>
            </a:r>
            <a:r>
              <a:rPr lang="en-US" sz="5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5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AevwÃZ</a:t>
            </a:r>
            <a:r>
              <a:rPr lang="en-US" sz="5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Ae¯’v</a:t>
            </a:r>
            <a:endParaRPr lang="en-US" sz="54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AwaKvsk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ÿwZKi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cÖfve</a:t>
            </a:r>
            <a:endParaRPr lang="en-US" sz="54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5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5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mgvav‡b</a:t>
            </a:r>
            <a:r>
              <a:rPr lang="en-US" sz="5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c`‡ÿc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282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  PRESENTED BY-</vt:lpstr>
      <vt:lpstr>TODAY’S TOPIC:</vt:lpstr>
      <vt:lpstr>Slide 4</vt:lpstr>
      <vt:lpstr>Slide 5</vt:lpstr>
      <vt:lpstr>Walter A. Friedlander and Robert Z.Apte Introduction to Social Welfare (5th edt.1982)</vt:lpstr>
      <vt:lpstr>Rex A.Skidmore and Milton G.Thackeray Introduction to Social Work(5th edt.1991)</vt:lpstr>
      <vt:lpstr>mgvRK‡g©i ˆewkó¨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mgvRKg©</dc:title>
  <dc:creator>Win7</dc:creator>
  <cp:lastModifiedBy>Somaj Kormo Dept</cp:lastModifiedBy>
  <cp:revision>46</cp:revision>
  <dcterms:created xsi:type="dcterms:W3CDTF">2015-03-02T16:41:57Z</dcterms:created>
  <dcterms:modified xsi:type="dcterms:W3CDTF">2015-03-07T04:57:09Z</dcterms:modified>
</cp:coreProperties>
</file>